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7"/>
  </p:notesMasterIdLst>
  <p:sldIdLst>
    <p:sldId id="256" r:id="rId2"/>
    <p:sldId id="257" r:id="rId3"/>
    <p:sldId id="258" r:id="rId4"/>
    <p:sldId id="259" r:id="rId5"/>
    <p:sldId id="260" r:id="rId6"/>
    <p:sldId id="268" r:id="rId7"/>
    <p:sldId id="273" r:id="rId8"/>
    <p:sldId id="264" r:id="rId9"/>
    <p:sldId id="265" r:id="rId10"/>
    <p:sldId id="266" r:id="rId11"/>
    <p:sldId id="271" r:id="rId12"/>
    <p:sldId id="269" r:id="rId13"/>
    <p:sldId id="272" r:id="rId14"/>
    <p:sldId id="274" r:id="rId15"/>
    <p:sldId id="267" r:id="rId16"/>
  </p:sldIdLst>
  <p:sldSz cx="9144000" cy="5143500" type="screen16x9"/>
  <p:notesSz cx="6858000" cy="9144000"/>
  <p:embeddedFontLst>
    <p:embeddedFont>
      <p:font typeface="Roboto" panose="020B0604020202020204" charset="0"/>
      <p:regular r:id="rId18"/>
      <p:bold r:id="rId19"/>
      <p:italic r:id="rId20"/>
      <p:boldItalic r:id="rId2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43" d="100"/>
          <a:sy n="143" d="100"/>
        </p:scale>
        <p:origin x="684" y="11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c6f91993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c6f91993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41c2befeaa_0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41c2befeaa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41c2befeaa_0_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41c2befeaa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c6f9199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c6f91993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41c2befeaa_0_48: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41c2befeaa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c6f919934_0_24: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c6f919934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c6f919934_0_10: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c6f91993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41c2befeaa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41c2befeaa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41c2befeaa_0_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41c2befeaa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41c2befeaa_0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41c2befeaa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41c2befeaa_0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41c2befeaa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flipH="1">
            <a:off x="8246400" y="4245925"/>
            <a:ext cx="897600" cy="897600"/>
          </a:xfrm>
          <a:prstGeom prst="rtTriangl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flipH="1">
            <a:off x="8246400" y="4245875"/>
            <a:ext cx="897600" cy="897600"/>
          </a:xfrm>
          <a:prstGeom prst="round1Rect">
            <a:avLst>
              <a:gd name="adj" fmla="val 16667"/>
            </a:avLst>
          </a:prstGeom>
          <a:solidFill>
            <a:schemeClr val="lt1">
              <a:alpha val="680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txBox="1">
            <a:spLocks noGrp="1"/>
          </p:cNvSpPr>
          <p:nvPr>
            <p:ph type="ctrTitle"/>
          </p:nvPr>
        </p:nvSpPr>
        <p:spPr>
          <a:xfrm>
            <a:off x="390525" y="1819275"/>
            <a:ext cx="8222100" cy="933600"/>
          </a:xfrm>
          <a:prstGeom prst="rect">
            <a:avLst/>
          </a:prstGeom>
        </p:spPr>
        <p:txBody>
          <a:bodyPr spcFirstLastPara="1" wrap="square" lIns="91425" tIns="91425" rIns="91425" bIns="91425" anchor="b"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13" name="Google Shape;13;p2"/>
          <p:cNvSpPr txBox="1">
            <a:spLocks noGrp="1"/>
          </p:cNvSpPr>
          <p:nvPr>
            <p:ph type="subTitle" idx="1"/>
          </p:nvPr>
        </p:nvSpPr>
        <p:spPr>
          <a:xfrm>
            <a:off x="390525" y="2789130"/>
            <a:ext cx="8222100" cy="432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a:endParaRPr/>
          </a:p>
        </p:txBody>
      </p:sp>
      <p:sp>
        <p:nvSpPr>
          <p:cNvPr id="14" name="Google Shape;14;p2"/>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
        <p:cNvGrpSpPr/>
        <p:nvPr/>
      </p:nvGrpSpPr>
      <p:grpSpPr>
        <a:xfrm>
          <a:off x="0" y="0"/>
          <a:ext cx="0" cy="0"/>
          <a:chOff x="0" y="0"/>
          <a:chExt cx="0" cy="0"/>
        </a:xfrm>
      </p:grpSpPr>
      <p:sp>
        <p:nvSpPr>
          <p:cNvPr id="16" name="Google Shape;16;p3"/>
          <p:cNvSpPr txBox="1">
            <a:spLocks noGrp="1"/>
          </p:cNvSpPr>
          <p:nvPr>
            <p:ph type="title"/>
          </p:nvPr>
        </p:nvSpPr>
        <p:spPr>
          <a:xfrm>
            <a:off x="460950" y="2065350"/>
            <a:ext cx="8222100" cy="1012800"/>
          </a:xfrm>
          <a:prstGeom prst="rect">
            <a:avLst/>
          </a:prstGeom>
        </p:spPr>
        <p:txBody>
          <a:bodyPr spcFirstLastPara="1" wrap="square" lIns="91425" tIns="91425" rIns="91425" bIns="91425" anchor="ctr" anchorCtr="0">
            <a:noAutofit/>
          </a:bodyPr>
          <a:lstStyle>
            <a:lvl1pPr lvl="0" rtl="0">
              <a:spcBef>
                <a:spcPts val="0"/>
              </a:spcBef>
              <a:spcAft>
                <a:spcPts val="0"/>
              </a:spcAft>
              <a:buSzPts val="4200"/>
              <a:buNone/>
              <a:defRPr sz="4200"/>
            </a:lvl1pPr>
            <a:lvl2pPr lvl="1" rtl="0">
              <a:spcBef>
                <a:spcPts val="0"/>
              </a:spcBef>
              <a:spcAft>
                <a:spcPts val="0"/>
              </a:spcAft>
              <a:buSzPts val="4200"/>
              <a:buNone/>
              <a:defRPr sz="4200"/>
            </a:lvl2pPr>
            <a:lvl3pPr lvl="2" rtl="0">
              <a:spcBef>
                <a:spcPts val="0"/>
              </a:spcBef>
              <a:spcAft>
                <a:spcPts val="0"/>
              </a:spcAft>
              <a:buSzPts val="4200"/>
              <a:buNone/>
              <a:defRPr sz="4200"/>
            </a:lvl3pPr>
            <a:lvl4pPr lvl="3" rtl="0">
              <a:spcBef>
                <a:spcPts val="0"/>
              </a:spcBef>
              <a:spcAft>
                <a:spcPts val="0"/>
              </a:spcAft>
              <a:buSzPts val="4200"/>
              <a:buNone/>
              <a:defRPr sz="4200"/>
            </a:lvl4pPr>
            <a:lvl5pPr lvl="4" rtl="0">
              <a:spcBef>
                <a:spcPts val="0"/>
              </a:spcBef>
              <a:spcAft>
                <a:spcPts val="0"/>
              </a:spcAft>
              <a:buSzPts val="4200"/>
              <a:buNone/>
              <a:defRPr sz="4200"/>
            </a:lvl5pPr>
            <a:lvl6pPr lvl="5" rtl="0">
              <a:spcBef>
                <a:spcPts val="0"/>
              </a:spcBef>
              <a:spcAft>
                <a:spcPts val="0"/>
              </a:spcAft>
              <a:buSzPts val="4200"/>
              <a:buNone/>
              <a:defRPr sz="4200"/>
            </a:lvl6pPr>
            <a:lvl7pPr lvl="6" rtl="0">
              <a:spcBef>
                <a:spcPts val="0"/>
              </a:spcBef>
              <a:spcAft>
                <a:spcPts val="0"/>
              </a:spcAft>
              <a:buSzPts val="4200"/>
              <a:buNone/>
              <a:defRPr sz="4200"/>
            </a:lvl7pPr>
            <a:lvl8pPr lvl="7" rtl="0">
              <a:spcBef>
                <a:spcPts val="0"/>
              </a:spcBef>
              <a:spcAft>
                <a:spcPts val="0"/>
              </a:spcAft>
              <a:buSzPts val="4200"/>
              <a:buNone/>
              <a:defRPr sz="4200"/>
            </a:lvl8pPr>
            <a:lvl9pPr lvl="8" rtl="0">
              <a:spcBef>
                <a:spcPts val="0"/>
              </a:spcBef>
              <a:spcAft>
                <a:spcPts val="0"/>
              </a:spcAft>
              <a:buSzPts val="4200"/>
              <a:buNone/>
              <a:defRPr sz="4200"/>
            </a:lvl9pPr>
          </a:lstStyle>
          <a:p>
            <a:endParaRPr/>
          </a:p>
        </p:txBody>
      </p:sp>
      <p:sp>
        <p:nvSpPr>
          <p:cNvPr id="17" name="Google Shape;17;p3"/>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8"/>
        <p:cNvGrpSpPr/>
        <p:nvPr/>
      </p:nvGrpSpPr>
      <p:grpSpPr>
        <a:xfrm>
          <a:off x="0" y="0"/>
          <a:ext cx="0" cy="0"/>
          <a:chOff x="0" y="0"/>
          <a:chExt cx="0" cy="0"/>
        </a:xfrm>
      </p:grpSpPr>
      <p:sp>
        <p:nvSpPr>
          <p:cNvPr id="19" name="Google Shape;19;p4"/>
          <p:cNvSpPr/>
          <p:nvPr/>
        </p:nvSpPr>
        <p:spPr>
          <a:xfrm rot="10800000" flipH="1">
            <a:off x="0" y="1686000"/>
            <a:ext cx="9144000" cy="3457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4"/>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4"/>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22" name="Google Shape;22;p4"/>
          <p:cNvSpPr txBox="1">
            <a:spLocks noGrp="1"/>
          </p:cNvSpPr>
          <p:nvPr>
            <p:ph type="body" idx="1"/>
          </p:nvPr>
        </p:nvSpPr>
        <p:spPr>
          <a:xfrm>
            <a:off x="471900" y="1919075"/>
            <a:ext cx="8222100" cy="27102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23" name="Google Shape;23;p4"/>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6"/>
        <p:cNvGrpSpPr/>
        <p:nvPr/>
      </p:nvGrpSpPr>
      <p:grpSpPr>
        <a:xfrm>
          <a:off x="0" y="0"/>
          <a:ext cx="0" cy="0"/>
          <a:chOff x="0" y="0"/>
          <a:chExt cx="0" cy="0"/>
        </a:xfrm>
      </p:grpSpPr>
      <p:sp>
        <p:nvSpPr>
          <p:cNvPr id="37" name="Google Shape;37;p7"/>
          <p:cNvSpPr txBox="1"/>
          <p:nvPr/>
        </p:nvSpPr>
        <p:spPr>
          <a:xfrm rot="10800000" flipH="1">
            <a:off x="3276600" y="25"/>
            <a:ext cx="5867400" cy="5143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7"/>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7"/>
          <p:cNvSpPr txBox="1">
            <a:spLocks noGrp="1"/>
          </p:cNvSpPr>
          <p:nvPr>
            <p:ph type="title"/>
          </p:nvPr>
        </p:nvSpPr>
        <p:spPr>
          <a:xfrm>
            <a:off x="226078" y="357800"/>
            <a:ext cx="2808000" cy="9534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40" name="Google Shape;40;p7"/>
          <p:cNvSpPr txBox="1">
            <a:spLocks noGrp="1"/>
          </p:cNvSpPr>
          <p:nvPr>
            <p:ph type="body" idx="1"/>
          </p:nvPr>
        </p:nvSpPr>
        <p:spPr>
          <a:xfrm>
            <a:off x="226075" y="1465800"/>
            <a:ext cx="2808000" cy="31635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Clr>
                <a:schemeClr val="lt1"/>
              </a:buClr>
              <a:buSzPts val="1200"/>
              <a:buChar char="●"/>
              <a:defRPr sz="1200">
                <a:solidFill>
                  <a:schemeClr val="lt1"/>
                </a:solidFill>
              </a:defRPr>
            </a:lvl1pPr>
            <a:lvl2pPr marL="914400" lvl="1" indent="-304800" rtl="0">
              <a:spcBef>
                <a:spcPts val="1600"/>
              </a:spcBef>
              <a:spcAft>
                <a:spcPts val="0"/>
              </a:spcAft>
              <a:buClr>
                <a:schemeClr val="lt1"/>
              </a:buClr>
              <a:buSzPts val="1200"/>
              <a:buChar char="○"/>
              <a:defRPr sz="1200">
                <a:solidFill>
                  <a:schemeClr val="lt1"/>
                </a:solidFill>
              </a:defRPr>
            </a:lvl2pPr>
            <a:lvl3pPr marL="1371600" lvl="2" indent="-304800" rtl="0">
              <a:spcBef>
                <a:spcPts val="1600"/>
              </a:spcBef>
              <a:spcAft>
                <a:spcPts val="0"/>
              </a:spcAft>
              <a:buClr>
                <a:schemeClr val="lt1"/>
              </a:buClr>
              <a:buSzPts val="1200"/>
              <a:buChar char="■"/>
              <a:defRPr sz="1200">
                <a:solidFill>
                  <a:schemeClr val="lt1"/>
                </a:solidFill>
              </a:defRPr>
            </a:lvl3pPr>
            <a:lvl4pPr marL="1828800" lvl="3" indent="-304800" rtl="0">
              <a:spcBef>
                <a:spcPts val="1600"/>
              </a:spcBef>
              <a:spcAft>
                <a:spcPts val="0"/>
              </a:spcAft>
              <a:buClr>
                <a:schemeClr val="lt1"/>
              </a:buClr>
              <a:buSzPts val="1200"/>
              <a:buChar char="●"/>
              <a:defRPr sz="1200">
                <a:solidFill>
                  <a:schemeClr val="lt1"/>
                </a:solidFill>
              </a:defRPr>
            </a:lvl4pPr>
            <a:lvl5pPr marL="2286000" lvl="4" indent="-304800" rtl="0">
              <a:spcBef>
                <a:spcPts val="1600"/>
              </a:spcBef>
              <a:spcAft>
                <a:spcPts val="0"/>
              </a:spcAft>
              <a:buClr>
                <a:schemeClr val="lt1"/>
              </a:buClr>
              <a:buSzPts val="1200"/>
              <a:buChar char="○"/>
              <a:defRPr sz="1200">
                <a:solidFill>
                  <a:schemeClr val="lt1"/>
                </a:solidFill>
              </a:defRPr>
            </a:lvl5pPr>
            <a:lvl6pPr marL="2743200" lvl="5" indent="-304800" rtl="0">
              <a:spcBef>
                <a:spcPts val="1600"/>
              </a:spcBef>
              <a:spcAft>
                <a:spcPts val="0"/>
              </a:spcAft>
              <a:buClr>
                <a:schemeClr val="lt1"/>
              </a:buClr>
              <a:buSzPts val="1200"/>
              <a:buChar char="■"/>
              <a:defRPr sz="1200">
                <a:solidFill>
                  <a:schemeClr val="lt1"/>
                </a:solidFill>
              </a:defRPr>
            </a:lvl6pPr>
            <a:lvl7pPr marL="3200400" lvl="6" indent="-304800" rtl="0">
              <a:spcBef>
                <a:spcPts val="1600"/>
              </a:spcBef>
              <a:spcAft>
                <a:spcPts val="0"/>
              </a:spcAft>
              <a:buClr>
                <a:schemeClr val="lt1"/>
              </a:buClr>
              <a:buSzPts val="1200"/>
              <a:buChar char="●"/>
              <a:defRPr sz="1200">
                <a:solidFill>
                  <a:schemeClr val="lt1"/>
                </a:solidFill>
              </a:defRPr>
            </a:lvl7pPr>
            <a:lvl8pPr marL="3657600" lvl="7" indent="-304800" rtl="0">
              <a:spcBef>
                <a:spcPts val="1600"/>
              </a:spcBef>
              <a:spcAft>
                <a:spcPts val="0"/>
              </a:spcAft>
              <a:buClr>
                <a:schemeClr val="lt1"/>
              </a:buClr>
              <a:buSzPts val="1200"/>
              <a:buChar char="○"/>
              <a:defRPr sz="1200">
                <a:solidFill>
                  <a:schemeClr val="lt1"/>
                </a:solidFill>
              </a:defRPr>
            </a:lvl8pPr>
            <a:lvl9pPr marL="4114800" lvl="8" indent="-304800" rtl="0">
              <a:spcBef>
                <a:spcPts val="1600"/>
              </a:spcBef>
              <a:spcAft>
                <a:spcPts val="1600"/>
              </a:spcAft>
              <a:buClr>
                <a:schemeClr val="lt1"/>
              </a:buClr>
              <a:buSzPts val="1200"/>
              <a:buChar char="■"/>
              <a:defRPr sz="1200">
                <a:solidFill>
                  <a:schemeClr val="lt1"/>
                </a:solidFill>
              </a:defRPr>
            </a:lvl9pPr>
          </a:lstStyle>
          <a:p>
            <a:endParaRPr/>
          </a:p>
        </p:txBody>
      </p:sp>
      <p:sp>
        <p:nvSpPr>
          <p:cNvPr id="41" name="Google Shape;41;p7"/>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2"/>
        <p:cNvGrpSpPr/>
        <p:nvPr/>
      </p:nvGrpSpPr>
      <p:grpSpPr>
        <a:xfrm>
          <a:off x="0" y="0"/>
          <a:ext cx="0" cy="0"/>
          <a:chOff x="0" y="0"/>
          <a:chExt cx="0" cy="0"/>
        </a:xfrm>
      </p:grpSpPr>
      <p:sp>
        <p:nvSpPr>
          <p:cNvPr id="43" name="Google Shape;43;p8"/>
          <p:cNvSpPr txBox="1">
            <a:spLocks noGrp="1"/>
          </p:cNvSpPr>
          <p:nvPr>
            <p:ph type="title"/>
          </p:nvPr>
        </p:nvSpPr>
        <p:spPr>
          <a:xfrm>
            <a:off x="490250" y="488250"/>
            <a:ext cx="6227100" cy="40908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6000"/>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endParaRPr/>
          </a:p>
        </p:txBody>
      </p:sp>
      <p:sp>
        <p:nvSpPr>
          <p:cNvPr id="44" name="Google Shape;44;p8"/>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5"/>
        <p:cNvGrpSpPr/>
        <p:nvPr/>
      </p:nvGrpSpPr>
      <p:grpSpPr>
        <a:xfrm>
          <a:off x="0" y="0"/>
          <a:ext cx="0" cy="0"/>
          <a:chOff x="0" y="0"/>
          <a:chExt cx="0" cy="0"/>
        </a:xfrm>
      </p:grpSpPr>
      <p:sp>
        <p:nvSpPr>
          <p:cNvPr id="46" name="Google Shape;46;p9"/>
          <p:cNvSpPr/>
          <p:nvPr/>
        </p:nvSpPr>
        <p:spPr>
          <a:xfrm flipH="1">
            <a:off x="0" y="0"/>
            <a:ext cx="4572000" cy="5143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9"/>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2"/>
              </a:buClr>
              <a:buSzPts val="4200"/>
              <a:buNone/>
              <a:defRPr sz="4200">
                <a:solidFill>
                  <a:schemeClr val="dk2"/>
                </a:solidFill>
              </a:defRPr>
            </a:lvl1pPr>
            <a:lvl2pPr lvl="1" algn="ctr" rtl="0">
              <a:spcBef>
                <a:spcPts val="0"/>
              </a:spcBef>
              <a:spcAft>
                <a:spcPts val="0"/>
              </a:spcAft>
              <a:buClr>
                <a:schemeClr val="dk2"/>
              </a:buClr>
              <a:buSzPts val="4200"/>
              <a:buNone/>
              <a:defRPr sz="4200">
                <a:solidFill>
                  <a:schemeClr val="dk2"/>
                </a:solidFill>
              </a:defRPr>
            </a:lvl2pPr>
            <a:lvl3pPr lvl="2" algn="ctr" rtl="0">
              <a:spcBef>
                <a:spcPts val="0"/>
              </a:spcBef>
              <a:spcAft>
                <a:spcPts val="0"/>
              </a:spcAft>
              <a:buClr>
                <a:schemeClr val="dk2"/>
              </a:buClr>
              <a:buSzPts val="4200"/>
              <a:buNone/>
              <a:defRPr sz="4200">
                <a:solidFill>
                  <a:schemeClr val="dk2"/>
                </a:solidFill>
              </a:defRPr>
            </a:lvl3pPr>
            <a:lvl4pPr lvl="3" algn="ctr" rtl="0">
              <a:spcBef>
                <a:spcPts val="0"/>
              </a:spcBef>
              <a:spcAft>
                <a:spcPts val="0"/>
              </a:spcAft>
              <a:buClr>
                <a:schemeClr val="dk2"/>
              </a:buClr>
              <a:buSzPts val="4200"/>
              <a:buNone/>
              <a:defRPr sz="4200">
                <a:solidFill>
                  <a:schemeClr val="dk2"/>
                </a:solidFill>
              </a:defRPr>
            </a:lvl4pPr>
            <a:lvl5pPr lvl="4" algn="ctr" rtl="0">
              <a:spcBef>
                <a:spcPts val="0"/>
              </a:spcBef>
              <a:spcAft>
                <a:spcPts val="0"/>
              </a:spcAft>
              <a:buClr>
                <a:schemeClr val="dk2"/>
              </a:buClr>
              <a:buSzPts val="4200"/>
              <a:buNone/>
              <a:defRPr sz="4200">
                <a:solidFill>
                  <a:schemeClr val="dk2"/>
                </a:solidFill>
              </a:defRPr>
            </a:lvl5pPr>
            <a:lvl6pPr lvl="5" algn="ctr" rtl="0">
              <a:spcBef>
                <a:spcPts val="0"/>
              </a:spcBef>
              <a:spcAft>
                <a:spcPts val="0"/>
              </a:spcAft>
              <a:buClr>
                <a:schemeClr val="dk2"/>
              </a:buClr>
              <a:buSzPts val="4200"/>
              <a:buNone/>
              <a:defRPr sz="4200">
                <a:solidFill>
                  <a:schemeClr val="dk2"/>
                </a:solidFill>
              </a:defRPr>
            </a:lvl6pPr>
            <a:lvl7pPr lvl="6" algn="ctr" rtl="0">
              <a:spcBef>
                <a:spcPts val="0"/>
              </a:spcBef>
              <a:spcAft>
                <a:spcPts val="0"/>
              </a:spcAft>
              <a:buClr>
                <a:schemeClr val="dk2"/>
              </a:buClr>
              <a:buSzPts val="4200"/>
              <a:buNone/>
              <a:defRPr sz="4200">
                <a:solidFill>
                  <a:schemeClr val="dk2"/>
                </a:solidFill>
              </a:defRPr>
            </a:lvl7pPr>
            <a:lvl8pPr lvl="7" algn="ctr" rtl="0">
              <a:spcBef>
                <a:spcPts val="0"/>
              </a:spcBef>
              <a:spcAft>
                <a:spcPts val="0"/>
              </a:spcAft>
              <a:buClr>
                <a:schemeClr val="dk2"/>
              </a:buClr>
              <a:buSzPts val="4200"/>
              <a:buNone/>
              <a:defRPr sz="4200">
                <a:solidFill>
                  <a:schemeClr val="dk2"/>
                </a:solidFill>
              </a:defRPr>
            </a:lvl8pPr>
            <a:lvl9pPr lvl="8" algn="ctr" rtl="0">
              <a:spcBef>
                <a:spcPts val="0"/>
              </a:spcBef>
              <a:spcAft>
                <a:spcPts val="0"/>
              </a:spcAft>
              <a:buClr>
                <a:schemeClr val="dk2"/>
              </a:buClr>
              <a:buSzPts val="4200"/>
              <a:buNone/>
              <a:defRPr sz="4200">
                <a:solidFill>
                  <a:schemeClr val="dk2"/>
                </a:solidFill>
              </a:defRPr>
            </a:lvl9pPr>
          </a:lstStyle>
          <a:p>
            <a:endParaRPr/>
          </a:p>
        </p:txBody>
      </p:sp>
      <p:sp>
        <p:nvSpPr>
          <p:cNvPr id="49" name="Google Shape;49;p9"/>
          <p:cNvSpPr txBox="1">
            <a:spLocks noGrp="1"/>
          </p:cNvSpPr>
          <p:nvPr>
            <p:ph type="subTitle" idx="1"/>
          </p:nvPr>
        </p:nvSpPr>
        <p:spPr>
          <a:xfrm>
            <a:off x="265500" y="2779467"/>
            <a:ext cx="40452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50" name="Google Shape;50;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rtl="0">
              <a:spcBef>
                <a:spcPts val="0"/>
              </a:spcBef>
              <a:spcAft>
                <a:spcPts val="0"/>
              </a:spcAft>
              <a:buClr>
                <a:schemeClr val="lt1"/>
              </a:buClr>
              <a:buSzPts val="1800"/>
              <a:buChar char="●"/>
              <a:defRPr>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
        <p:nvSpPr>
          <p:cNvPr id="51" name="Google Shape;51;p9"/>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2"/>
        <p:cNvGrpSpPr/>
        <p:nvPr/>
      </p:nvGrpSpPr>
      <p:grpSpPr>
        <a:xfrm>
          <a:off x="0" y="0"/>
          <a:ext cx="0" cy="0"/>
          <a:chOff x="0" y="0"/>
          <a:chExt cx="0" cy="0"/>
        </a:xfrm>
      </p:grpSpPr>
      <p:sp>
        <p:nvSpPr>
          <p:cNvPr id="53" name="Google Shape;53;p10"/>
          <p:cNvSpPr txBox="1"/>
          <p:nvPr/>
        </p:nvSpPr>
        <p:spPr>
          <a:xfrm rot="10800000" flipH="1">
            <a:off x="0" y="0"/>
            <a:ext cx="9144000" cy="46959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10"/>
          <p:cNvSpPr/>
          <p:nvPr/>
        </p:nvSpPr>
        <p:spPr>
          <a:xfrm rot="10800000" flipH="1">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10"/>
          <p:cNvSpPr txBox="1">
            <a:spLocks noGrp="1"/>
          </p:cNvSpPr>
          <p:nvPr>
            <p:ph type="body" idx="1"/>
          </p:nvPr>
        </p:nvSpPr>
        <p:spPr>
          <a:xfrm>
            <a:off x="57150" y="4696825"/>
            <a:ext cx="8382000" cy="446700"/>
          </a:xfrm>
          <a:prstGeom prst="rect">
            <a:avLst/>
          </a:prstGeom>
        </p:spPr>
        <p:txBody>
          <a:bodyPr spcFirstLastPara="1" wrap="square" lIns="91425" tIns="91425" rIns="91425" bIns="91425" anchor="ctr" anchorCtr="0">
            <a:noAutofit/>
          </a:bodyPr>
          <a:lstStyle>
            <a:lvl1pPr marL="457200" lvl="0" indent="-228600" rtl="0">
              <a:lnSpc>
                <a:spcPct val="100000"/>
              </a:lnSpc>
              <a:spcBef>
                <a:spcPts val="0"/>
              </a:spcBef>
              <a:spcAft>
                <a:spcPts val="0"/>
              </a:spcAft>
              <a:buClr>
                <a:schemeClr val="lt1"/>
              </a:buClr>
              <a:buSzPts val="1200"/>
              <a:buNone/>
              <a:defRPr sz="1200">
                <a:solidFill>
                  <a:schemeClr val="lt1"/>
                </a:solidFill>
              </a:defRPr>
            </a:lvl1pPr>
          </a:lstStyle>
          <a:p>
            <a:endParaRPr/>
          </a:p>
        </p:txBody>
      </p:sp>
      <p:sp>
        <p:nvSpPr>
          <p:cNvPr id="56" name="Google Shape;56;p10"/>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accent4"/>
        </a:solidFill>
        <a:effectLst/>
      </p:bgPr>
    </p:bg>
    <p:spTree>
      <p:nvGrpSpPr>
        <p:cNvPr id="1" name="Shape 57"/>
        <p:cNvGrpSpPr/>
        <p:nvPr/>
      </p:nvGrpSpPr>
      <p:grpSpPr>
        <a:xfrm>
          <a:off x="0" y="0"/>
          <a:ext cx="0" cy="0"/>
          <a:chOff x="0" y="0"/>
          <a:chExt cx="0" cy="0"/>
        </a:xfrm>
      </p:grpSpPr>
      <p:sp>
        <p:nvSpPr>
          <p:cNvPr id="58" name="Google Shape;58;p11"/>
          <p:cNvSpPr txBox="1">
            <a:spLocks noGrp="1"/>
          </p:cNvSpPr>
          <p:nvPr>
            <p:ph type="title" hasCustomPrompt="1"/>
          </p:nvPr>
        </p:nvSpPr>
        <p:spPr>
          <a:xfrm>
            <a:off x="475500" y="1258525"/>
            <a:ext cx="8222100" cy="19635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2"/>
              </a:buClr>
              <a:buSzPts val="12000"/>
              <a:buNone/>
              <a:defRPr sz="12000">
                <a:solidFill>
                  <a:schemeClr val="dk2"/>
                </a:solidFill>
              </a:defRPr>
            </a:lvl1pPr>
            <a:lvl2pPr lvl="1" algn="ctr" rtl="0">
              <a:spcBef>
                <a:spcPts val="0"/>
              </a:spcBef>
              <a:spcAft>
                <a:spcPts val="0"/>
              </a:spcAft>
              <a:buClr>
                <a:schemeClr val="dk2"/>
              </a:buClr>
              <a:buSzPts val="12000"/>
              <a:buNone/>
              <a:defRPr sz="12000">
                <a:solidFill>
                  <a:schemeClr val="dk2"/>
                </a:solidFill>
              </a:defRPr>
            </a:lvl2pPr>
            <a:lvl3pPr lvl="2" algn="ctr" rtl="0">
              <a:spcBef>
                <a:spcPts val="0"/>
              </a:spcBef>
              <a:spcAft>
                <a:spcPts val="0"/>
              </a:spcAft>
              <a:buClr>
                <a:schemeClr val="dk2"/>
              </a:buClr>
              <a:buSzPts val="12000"/>
              <a:buNone/>
              <a:defRPr sz="12000">
                <a:solidFill>
                  <a:schemeClr val="dk2"/>
                </a:solidFill>
              </a:defRPr>
            </a:lvl3pPr>
            <a:lvl4pPr lvl="3" algn="ctr" rtl="0">
              <a:spcBef>
                <a:spcPts val="0"/>
              </a:spcBef>
              <a:spcAft>
                <a:spcPts val="0"/>
              </a:spcAft>
              <a:buClr>
                <a:schemeClr val="dk2"/>
              </a:buClr>
              <a:buSzPts val="12000"/>
              <a:buNone/>
              <a:defRPr sz="12000">
                <a:solidFill>
                  <a:schemeClr val="dk2"/>
                </a:solidFill>
              </a:defRPr>
            </a:lvl4pPr>
            <a:lvl5pPr lvl="4" algn="ctr" rtl="0">
              <a:spcBef>
                <a:spcPts val="0"/>
              </a:spcBef>
              <a:spcAft>
                <a:spcPts val="0"/>
              </a:spcAft>
              <a:buClr>
                <a:schemeClr val="dk2"/>
              </a:buClr>
              <a:buSzPts val="12000"/>
              <a:buNone/>
              <a:defRPr sz="12000">
                <a:solidFill>
                  <a:schemeClr val="dk2"/>
                </a:solidFill>
              </a:defRPr>
            </a:lvl5pPr>
            <a:lvl6pPr lvl="5" algn="ctr" rtl="0">
              <a:spcBef>
                <a:spcPts val="0"/>
              </a:spcBef>
              <a:spcAft>
                <a:spcPts val="0"/>
              </a:spcAft>
              <a:buClr>
                <a:schemeClr val="dk2"/>
              </a:buClr>
              <a:buSzPts val="12000"/>
              <a:buNone/>
              <a:defRPr sz="12000">
                <a:solidFill>
                  <a:schemeClr val="dk2"/>
                </a:solidFill>
              </a:defRPr>
            </a:lvl6pPr>
            <a:lvl7pPr lvl="6" algn="ctr" rtl="0">
              <a:spcBef>
                <a:spcPts val="0"/>
              </a:spcBef>
              <a:spcAft>
                <a:spcPts val="0"/>
              </a:spcAft>
              <a:buClr>
                <a:schemeClr val="dk2"/>
              </a:buClr>
              <a:buSzPts val="12000"/>
              <a:buNone/>
              <a:defRPr sz="12000">
                <a:solidFill>
                  <a:schemeClr val="dk2"/>
                </a:solidFill>
              </a:defRPr>
            </a:lvl7pPr>
            <a:lvl8pPr lvl="7" algn="ctr" rtl="0">
              <a:spcBef>
                <a:spcPts val="0"/>
              </a:spcBef>
              <a:spcAft>
                <a:spcPts val="0"/>
              </a:spcAft>
              <a:buClr>
                <a:schemeClr val="dk2"/>
              </a:buClr>
              <a:buSzPts val="12000"/>
              <a:buNone/>
              <a:defRPr sz="12000">
                <a:solidFill>
                  <a:schemeClr val="dk2"/>
                </a:solidFill>
              </a:defRPr>
            </a:lvl8pPr>
            <a:lvl9pPr lvl="8" algn="ctr" rtl="0">
              <a:spcBef>
                <a:spcPts val="0"/>
              </a:spcBef>
              <a:spcAft>
                <a:spcPts val="0"/>
              </a:spcAft>
              <a:buClr>
                <a:schemeClr val="dk2"/>
              </a:buClr>
              <a:buSzPts val="12000"/>
              <a:buNone/>
              <a:defRPr sz="12000">
                <a:solidFill>
                  <a:schemeClr val="dk2"/>
                </a:solidFill>
              </a:defRPr>
            </a:lvl9pPr>
          </a:lstStyle>
          <a:p>
            <a:r>
              <a:t>xx%</a:t>
            </a:r>
          </a:p>
        </p:txBody>
      </p:sp>
      <p:sp>
        <p:nvSpPr>
          <p:cNvPr id="59" name="Google Shape;59;p11"/>
          <p:cNvSpPr txBox="1">
            <a:spLocks noGrp="1"/>
          </p:cNvSpPr>
          <p:nvPr>
            <p:ph type="body" idx="1"/>
          </p:nvPr>
        </p:nvSpPr>
        <p:spPr>
          <a:xfrm>
            <a:off x="475500" y="3304625"/>
            <a:ext cx="8222100" cy="1300800"/>
          </a:xfrm>
          <a:prstGeom prst="rect">
            <a:avLst/>
          </a:prstGeom>
        </p:spPr>
        <p:txBody>
          <a:bodyPr spcFirstLastPara="1" wrap="square" lIns="91425" tIns="91425" rIns="91425" bIns="91425" anchor="t" anchorCtr="0">
            <a:noAutofit/>
          </a:bodyPr>
          <a:lstStyle>
            <a:lvl1pPr marL="457200" lvl="0" indent="-342900" algn="ctr" rtl="0">
              <a:spcBef>
                <a:spcPts val="0"/>
              </a:spcBef>
              <a:spcAft>
                <a:spcPts val="0"/>
              </a:spcAft>
              <a:buSzPts val="1800"/>
              <a:buChar char="●"/>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60" name="Google Shape;60;p11"/>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4"/>
        </a:solidFill>
        <a:effectLst/>
      </p:bgPr>
    </p:bg>
    <p:spTree>
      <p:nvGrpSpPr>
        <p:cNvPr id="1" name="Shape 61"/>
        <p:cNvGrpSpPr/>
        <p:nvPr/>
      </p:nvGrpSpPr>
      <p:grpSpPr>
        <a:xfrm>
          <a:off x="0" y="0"/>
          <a:ext cx="0" cy="0"/>
          <a:chOff x="0" y="0"/>
          <a:chExt cx="0" cy="0"/>
        </a:xfrm>
      </p:grpSpPr>
      <p:sp>
        <p:nvSpPr>
          <p:cNvPr id="62" name="Google Shape;62;p12"/>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material">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71900" y="738725"/>
            <a:ext cx="8222100" cy="7677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1pPr>
            <a:lvl2pPr lvl="1"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2pPr>
            <a:lvl3pPr lvl="2"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3pPr>
            <a:lvl4pPr lvl="3"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4pPr>
            <a:lvl5pPr lvl="4"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5pPr>
            <a:lvl6pPr lvl="5"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6pPr>
            <a:lvl7pPr lvl="6"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7pPr>
            <a:lvl8pPr lvl="7"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8pPr>
            <a:lvl9pPr lvl="8"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9pPr>
          </a:lstStyle>
          <a:p>
            <a:endParaRPr/>
          </a:p>
        </p:txBody>
      </p:sp>
      <p:sp>
        <p:nvSpPr>
          <p:cNvPr id="7" name="Google Shape;7;p1"/>
          <p:cNvSpPr txBox="1">
            <a:spLocks noGrp="1"/>
          </p:cNvSpPr>
          <p:nvPr>
            <p:ph type="body" idx="1"/>
          </p:nvPr>
        </p:nvSpPr>
        <p:spPr>
          <a:xfrm>
            <a:off x="471900" y="1919075"/>
            <a:ext cx="8222100" cy="27102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chemeClr val="lt2"/>
              </a:buClr>
              <a:buSzPts val="1800"/>
              <a:buFont typeface="Roboto"/>
              <a:buChar char="●"/>
              <a:defRPr sz="1800">
                <a:solidFill>
                  <a:schemeClr val="lt2"/>
                </a:solidFill>
                <a:latin typeface="Roboto"/>
                <a:ea typeface="Roboto"/>
                <a:cs typeface="Roboto"/>
                <a:sym typeface="Roboto"/>
              </a:defRPr>
            </a:lvl1pPr>
            <a:lvl2pPr marL="914400" lvl="1" indent="-3175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2pPr>
            <a:lvl3pPr marL="1371600" lvl="2" indent="-3175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3pPr>
            <a:lvl4pPr marL="1828800" lvl="3" indent="-3175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4pPr>
            <a:lvl5pPr marL="2286000" lvl="4" indent="-3175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5pPr>
            <a:lvl6pPr marL="2743200" lvl="5" indent="-3175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6pPr>
            <a:lvl7pPr marL="3200400" lvl="6" indent="-3175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7pPr>
            <a:lvl8pPr marL="3657600" lvl="7" indent="-3175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8pPr>
            <a:lvl9pPr marL="4114800" lvl="8" indent="-317500" rtl="0">
              <a:lnSpc>
                <a:spcPct val="115000"/>
              </a:lnSpc>
              <a:spcBef>
                <a:spcPts val="1600"/>
              </a:spcBef>
              <a:spcAft>
                <a:spcPts val="1600"/>
              </a:spcAft>
              <a:buClr>
                <a:schemeClr val="lt2"/>
              </a:buClr>
              <a:buSzPts val="1400"/>
              <a:buFont typeface="Roboto"/>
              <a:buChar char="■"/>
              <a:defRPr>
                <a:solidFill>
                  <a:schemeClr val="lt2"/>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8523541" y="4695623"/>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lt2"/>
                </a:solidFill>
                <a:latin typeface="Roboto"/>
                <a:ea typeface="Roboto"/>
                <a:cs typeface="Roboto"/>
                <a:sym typeface="Roboto"/>
              </a:defRPr>
            </a:lvl1pPr>
            <a:lvl2pPr lvl="1" algn="r" rtl="0">
              <a:buNone/>
              <a:defRPr sz="1000">
                <a:solidFill>
                  <a:schemeClr val="lt2"/>
                </a:solidFill>
                <a:latin typeface="Roboto"/>
                <a:ea typeface="Roboto"/>
                <a:cs typeface="Roboto"/>
                <a:sym typeface="Roboto"/>
              </a:defRPr>
            </a:lvl2pPr>
            <a:lvl3pPr lvl="2" algn="r" rtl="0">
              <a:buNone/>
              <a:defRPr sz="1000">
                <a:solidFill>
                  <a:schemeClr val="lt2"/>
                </a:solidFill>
                <a:latin typeface="Roboto"/>
                <a:ea typeface="Roboto"/>
                <a:cs typeface="Roboto"/>
                <a:sym typeface="Roboto"/>
              </a:defRPr>
            </a:lvl3pPr>
            <a:lvl4pPr lvl="3" algn="r" rtl="0">
              <a:buNone/>
              <a:defRPr sz="1000">
                <a:solidFill>
                  <a:schemeClr val="lt2"/>
                </a:solidFill>
                <a:latin typeface="Roboto"/>
                <a:ea typeface="Roboto"/>
                <a:cs typeface="Roboto"/>
                <a:sym typeface="Roboto"/>
              </a:defRPr>
            </a:lvl4pPr>
            <a:lvl5pPr lvl="4" algn="r" rtl="0">
              <a:buNone/>
              <a:defRPr sz="1000">
                <a:solidFill>
                  <a:schemeClr val="lt2"/>
                </a:solidFill>
                <a:latin typeface="Roboto"/>
                <a:ea typeface="Roboto"/>
                <a:cs typeface="Roboto"/>
                <a:sym typeface="Roboto"/>
              </a:defRPr>
            </a:lvl5pPr>
            <a:lvl6pPr lvl="5" algn="r" rtl="0">
              <a:buNone/>
              <a:defRPr sz="1000">
                <a:solidFill>
                  <a:schemeClr val="lt2"/>
                </a:solidFill>
                <a:latin typeface="Roboto"/>
                <a:ea typeface="Roboto"/>
                <a:cs typeface="Roboto"/>
                <a:sym typeface="Roboto"/>
              </a:defRPr>
            </a:lvl6pPr>
            <a:lvl7pPr lvl="6" algn="r" rtl="0">
              <a:buNone/>
              <a:defRPr sz="1000">
                <a:solidFill>
                  <a:schemeClr val="lt2"/>
                </a:solidFill>
                <a:latin typeface="Roboto"/>
                <a:ea typeface="Roboto"/>
                <a:cs typeface="Roboto"/>
                <a:sym typeface="Roboto"/>
              </a:defRPr>
            </a:lvl7pPr>
            <a:lvl8pPr lvl="7" algn="r" rtl="0">
              <a:buNone/>
              <a:defRPr sz="1000">
                <a:solidFill>
                  <a:schemeClr val="lt2"/>
                </a:solidFill>
                <a:latin typeface="Roboto"/>
                <a:ea typeface="Roboto"/>
                <a:cs typeface="Roboto"/>
                <a:sym typeface="Roboto"/>
              </a:defRPr>
            </a:lvl8pPr>
            <a:lvl9pPr lvl="8" algn="r" rtl="0">
              <a:buNone/>
              <a:defRPr sz="1000">
                <a:solidFill>
                  <a:schemeClr val="lt2"/>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3" r:id="rId4"/>
    <p:sldLayoutId id="2147483654" r:id="rId5"/>
    <p:sldLayoutId id="2147483655" r:id="rId6"/>
    <p:sldLayoutId id="2147483656" r:id="rId7"/>
    <p:sldLayoutId id="2147483657" r:id="rId8"/>
    <p:sldLayoutId id="2147483658"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8.jpe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image" Target="../media/image13.pn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pic>
        <p:nvPicPr>
          <p:cNvPr id="3" name="Picture 2">
            <a:extLst>
              <a:ext uri="{FF2B5EF4-FFF2-40B4-BE49-F238E27FC236}">
                <a16:creationId xmlns:a16="http://schemas.microsoft.com/office/drawing/2014/main" id="{78FF6811-74AD-41CF-97FF-1733C81FD907}"/>
              </a:ext>
            </a:extLst>
          </p:cNvPr>
          <p:cNvPicPr>
            <a:picLocks noChangeAspect="1"/>
          </p:cNvPicPr>
          <p:nvPr/>
        </p:nvPicPr>
        <p:blipFill>
          <a:blip r:embed="rId3"/>
          <a:stretch>
            <a:fillRect/>
          </a:stretch>
        </p:blipFill>
        <p:spPr>
          <a:xfrm>
            <a:off x="1772413" y="948727"/>
            <a:ext cx="5691528" cy="2719383"/>
          </a:xfrm>
          <a:prstGeom prst="rect">
            <a:avLst/>
          </a:prstGeom>
        </p:spPr>
      </p:pic>
      <p:sp>
        <p:nvSpPr>
          <p:cNvPr id="4" name="Subtitle 3">
            <a:extLst>
              <a:ext uri="{FF2B5EF4-FFF2-40B4-BE49-F238E27FC236}">
                <a16:creationId xmlns:a16="http://schemas.microsoft.com/office/drawing/2014/main" id="{1089EC23-093D-4714-BC1D-1240FB6E1940}"/>
              </a:ext>
            </a:extLst>
          </p:cNvPr>
          <p:cNvSpPr>
            <a:spLocks noGrp="1"/>
          </p:cNvSpPr>
          <p:nvPr>
            <p:ph type="subTitle" idx="1"/>
          </p:nvPr>
        </p:nvSpPr>
        <p:spPr/>
        <p:txBody>
          <a:bodyPr/>
          <a:lstStyle/>
          <a:p>
            <a:endParaRPr lang="en-US"/>
          </a:p>
        </p:txBody>
      </p:sp>
      <p:pic>
        <p:nvPicPr>
          <p:cNvPr id="6" name="Picture 5">
            <a:extLst>
              <a:ext uri="{FF2B5EF4-FFF2-40B4-BE49-F238E27FC236}">
                <a16:creationId xmlns:a16="http://schemas.microsoft.com/office/drawing/2014/main" id="{B7C7A57F-D36D-4F57-8AA4-EAD605297BA1}"/>
              </a:ext>
            </a:extLst>
          </p:cNvPr>
          <p:cNvPicPr>
            <a:picLocks noChangeAspect="1"/>
          </p:cNvPicPr>
          <p:nvPr/>
        </p:nvPicPr>
        <p:blipFill>
          <a:blip r:embed="rId4"/>
          <a:stretch>
            <a:fillRect/>
          </a:stretch>
        </p:blipFill>
        <p:spPr>
          <a:xfrm>
            <a:off x="181755" y="4344855"/>
            <a:ext cx="995403" cy="637058"/>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23"/>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UI</a:t>
            </a:r>
            <a:endParaRPr dirty="0"/>
          </a:p>
        </p:txBody>
      </p:sp>
      <p:sp>
        <p:nvSpPr>
          <p:cNvPr id="154" name="Google Shape;154;p23"/>
          <p:cNvSpPr txBox="1">
            <a:spLocks noGrp="1"/>
          </p:cNvSpPr>
          <p:nvPr>
            <p:ph type="body" idx="1"/>
          </p:nvPr>
        </p:nvSpPr>
        <p:spPr>
          <a:xfrm>
            <a:off x="471900" y="1919075"/>
            <a:ext cx="8222100" cy="2710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dirty="0"/>
          </a:p>
        </p:txBody>
      </p:sp>
      <p:pic>
        <p:nvPicPr>
          <p:cNvPr id="1027" name="Picture 3" descr="D:\Ooof\Art\Photoshop\Status Effects.png"/>
          <p:cNvPicPr>
            <a:picLocks noChangeAspect="1" noChangeArrowheads="1"/>
          </p:cNvPicPr>
          <p:nvPr/>
        </p:nvPicPr>
        <p:blipFill>
          <a:blip r:embed="rId3"/>
          <a:srcRect/>
          <a:stretch>
            <a:fillRect/>
          </a:stretch>
        </p:blipFill>
        <p:spPr bwMode="auto">
          <a:xfrm>
            <a:off x="1905875" y="1774480"/>
            <a:ext cx="5332249" cy="2999390"/>
          </a:xfrm>
          <a:prstGeom prst="rect">
            <a:avLst/>
          </a:prstGeom>
          <a:noFill/>
        </p:spPr>
      </p:pic>
      <p:pic>
        <p:nvPicPr>
          <p:cNvPr id="1028" name="Picture 4" descr="C:\Users\User1\Desktop\eb7c521e-440d-443c-9f80-fa56386a248a.jpg"/>
          <p:cNvPicPr>
            <a:picLocks noChangeAspect="1" noChangeArrowheads="1"/>
          </p:cNvPicPr>
          <p:nvPr/>
        </p:nvPicPr>
        <p:blipFill>
          <a:blip r:embed="rId4"/>
          <a:srcRect/>
          <a:stretch>
            <a:fillRect/>
          </a:stretch>
        </p:blipFill>
        <p:spPr bwMode="auto">
          <a:xfrm>
            <a:off x="1968968" y="1883564"/>
            <a:ext cx="5227964" cy="2723104"/>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23"/>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endParaRPr dirty="0"/>
          </a:p>
        </p:txBody>
      </p:sp>
      <p:sp>
        <p:nvSpPr>
          <p:cNvPr id="154" name="Google Shape;154;p23"/>
          <p:cNvSpPr txBox="1">
            <a:spLocks noGrp="1"/>
          </p:cNvSpPr>
          <p:nvPr>
            <p:ph type="body" idx="1"/>
          </p:nvPr>
        </p:nvSpPr>
        <p:spPr>
          <a:xfrm>
            <a:off x="471900" y="1919075"/>
            <a:ext cx="8222100" cy="2710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dirty="0"/>
          </a:p>
        </p:txBody>
      </p:sp>
      <p:pic>
        <p:nvPicPr>
          <p:cNvPr id="3074" name="Picture 2" descr="D:\Ooof\Art\Photoshop\menuconcepts.PNG"/>
          <p:cNvPicPr>
            <a:picLocks noChangeAspect="1" noChangeArrowheads="1"/>
          </p:cNvPicPr>
          <p:nvPr/>
        </p:nvPicPr>
        <p:blipFill>
          <a:blip r:embed="rId3"/>
          <a:srcRect/>
          <a:stretch>
            <a:fillRect/>
          </a:stretch>
        </p:blipFill>
        <p:spPr bwMode="auto">
          <a:xfrm>
            <a:off x="5738667" y="225061"/>
            <a:ext cx="2565454" cy="4739763"/>
          </a:xfrm>
          <a:prstGeom prst="rect">
            <a:avLst/>
          </a:prstGeom>
          <a:noFill/>
        </p:spPr>
      </p:pic>
      <p:pic>
        <p:nvPicPr>
          <p:cNvPr id="3075" name="Picture 3" descr="C:\Users\User1\Desktop\Capture.PNG"/>
          <p:cNvPicPr>
            <a:picLocks noChangeAspect="1" noChangeArrowheads="1"/>
          </p:cNvPicPr>
          <p:nvPr/>
        </p:nvPicPr>
        <p:blipFill>
          <a:blip r:embed="rId4"/>
          <a:srcRect/>
          <a:stretch>
            <a:fillRect/>
          </a:stretch>
        </p:blipFill>
        <p:spPr bwMode="auto">
          <a:xfrm>
            <a:off x="756744" y="1728532"/>
            <a:ext cx="4347068" cy="3060024"/>
          </a:xfrm>
          <a:prstGeom prst="rect">
            <a:avLst/>
          </a:prstGeom>
          <a:noFill/>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23"/>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Assets</a:t>
            </a:r>
            <a:endParaRPr dirty="0"/>
          </a:p>
        </p:txBody>
      </p:sp>
      <p:sp>
        <p:nvSpPr>
          <p:cNvPr id="154" name="Google Shape;154;p23"/>
          <p:cNvSpPr txBox="1">
            <a:spLocks noGrp="1"/>
          </p:cNvSpPr>
          <p:nvPr>
            <p:ph type="body" idx="1"/>
          </p:nvPr>
        </p:nvSpPr>
        <p:spPr>
          <a:xfrm>
            <a:off x="471900" y="1919075"/>
            <a:ext cx="8222100" cy="2710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dirty="0"/>
          </a:p>
        </p:txBody>
      </p:sp>
      <p:pic>
        <p:nvPicPr>
          <p:cNvPr id="4" name="Picture 4" descr="C:\Users\User1\Desktop\104d0829-936b-4822-b10d-6621ab635cbe.png">
            <a:extLst>
              <a:ext uri="{FF2B5EF4-FFF2-40B4-BE49-F238E27FC236}">
                <a16:creationId xmlns:a16="http://schemas.microsoft.com/office/drawing/2014/main" id="{94E5B77E-7510-44EF-BBD6-635D3F1EE28F}"/>
              </a:ext>
            </a:extLst>
          </p:cNvPr>
          <p:cNvPicPr>
            <a:picLocks noChangeAspect="1" noChangeArrowheads="1"/>
          </p:cNvPicPr>
          <p:nvPr/>
        </p:nvPicPr>
        <p:blipFill>
          <a:blip r:embed="rId3"/>
          <a:srcRect/>
          <a:stretch>
            <a:fillRect/>
          </a:stretch>
        </p:blipFill>
        <p:spPr bwMode="auto">
          <a:xfrm>
            <a:off x="-166862" y="1344326"/>
            <a:ext cx="3185918" cy="3619202"/>
          </a:xfrm>
          <a:prstGeom prst="rect">
            <a:avLst/>
          </a:prstGeom>
          <a:noFill/>
        </p:spPr>
      </p:pic>
      <p:pic>
        <p:nvPicPr>
          <p:cNvPr id="5" name="Picture 3" descr="C:\Users\User1\Desktop\cf8bd0b2-d02b-44ed-95c4-9a34e74621d9.png">
            <a:extLst>
              <a:ext uri="{FF2B5EF4-FFF2-40B4-BE49-F238E27FC236}">
                <a16:creationId xmlns:a16="http://schemas.microsoft.com/office/drawing/2014/main" id="{E9ABE573-FFC0-463B-9200-47A3EE8532F8}"/>
              </a:ext>
            </a:extLst>
          </p:cNvPr>
          <p:cNvPicPr>
            <a:picLocks noChangeAspect="1" noChangeArrowheads="1"/>
          </p:cNvPicPr>
          <p:nvPr/>
        </p:nvPicPr>
        <p:blipFill>
          <a:blip r:embed="rId4"/>
          <a:srcRect/>
          <a:stretch>
            <a:fillRect/>
          </a:stretch>
        </p:blipFill>
        <p:spPr bwMode="auto">
          <a:xfrm>
            <a:off x="1226839" y="1090236"/>
            <a:ext cx="6437451" cy="4127382"/>
          </a:xfrm>
          <a:prstGeom prst="rect">
            <a:avLst/>
          </a:prstGeom>
          <a:noFill/>
        </p:spPr>
      </p:pic>
      <p:pic>
        <p:nvPicPr>
          <p:cNvPr id="6" name="Picture 2" descr="C:\Users\User1\Desktop\8eaabcd4-27d3-4173-9b9c-9f5148a199ec.png">
            <a:extLst>
              <a:ext uri="{FF2B5EF4-FFF2-40B4-BE49-F238E27FC236}">
                <a16:creationId xmlns:a16="http://schemas.microsoft.com/office/drawing/2014/main" id="{F16C0385-0932-46F6-BA02-878F8B032726}"/>
              </a:ext>
            </a:extLst>
          </p:cNvPr>
          <p:cNvPicPr>
            <a:picLocks noChangeAspect="1" noChangeArrowheads="1"/>
          </p:cNvPicPr>
          <p:nvPr/>
        </p:nvPicPr>
        <p:blipFill>
          <a:blip r:embed="rId5"/>
          <a:srcRect/>
          <a:stretch>
            <a:fillRect/>
          </a:stretch>
        </p:blipFill>
        <p:spPr bwMode="auto">
          <a:xfrm>
            <a:off x="6200164" y="1715309"/>
            <a:ext cx="2857827" cy="2877236"/>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Storyboard</a:t>
            </a:r>
          </a:p>
        </p:txBody>
      </p:sp>
      <p:sp>
        <p:nvSpPr>
          <p:cNvPr id="3" name="Text Placeholder 2"/>
          <p:cNvSpPr>
            <a:spLocks noGrp="1"/>
          </p:cNvSpPr>
          <p:nvPr>
            <p:ph type="body" idx="1"/>
          </p:nvPr>
        </p:nvSpPr>
        <p:spPr/>
        <p:txBody>
          <a:bodyPr/>
          <a:lstStyle/>
          <a:p>
            <a:endParaRPr lang="en-US"/>
          </a:p>
        </p:txBody>
      </p:sp>
      <p:pic>
        <p:nvPicPr>
          <p:cNvPr id="4098" name="Picture 2" descr="Storyboard.png"/>
          <p:cNvPicPr>
            <a:picLocks noChangeAspect="1" noChangeArrowheads="1"/>
          </p:cNvPicPr>
          <p:nvPr/>
        </p:nvPicPr>
        <p:blipFill>
          <a:blip r:embed="rId2"/>
          <a:srcRect/>
          <a:stretch>
            <a:fillRect/>
          </a:stretch>
        </p:blipFill>
        <p:spPr bwMode="auto">
          <a:xfrm>
            <a:off x="3438183" y="459734"/>
            <a:ext cx="5527141" cy="4145356"/>
          </a:xfrm>
          <a:prstGeom prst="rect">
            <a:avLst/>
          </a:prstGeom>
          <a:noFill/>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AAC3DE-B31E-483A-BDF0-86B70A891EF0}"/>
              </a:ext>
            </a:extLst>
          </p:cNvPr>
          <p:cNvSpPr>
            <a:spLocks noGrp="1"/>
          </p:cNvSpPr>
          <p:nvPr>
            <p:ph type="title"/>
          </p:nvPr>
        </p:nvSpPr>
        <p:spPr/>
        <p:txBody>
          <a:bodyPr/>
          <a:lstStyle/>
          <a:p>
            <a:r>
              <a:rPr lang="en-US" dirty="0"/>
              <a:t>Play-testing</a:t>
            </a:r>
          </a:p>
        </p:txBody>
      </p:sp>
      <p:sp>
        <p:nvSpPr>
          <p:cNvPr id="3" name="Text Placeholder 2">
            <a:extLst>
              <a:ext uri="{FF2B5EF4-FFF2-40B4-BE49-F238E27FC236}">
                <a16:creationId xmlns:a16="http://schemas.microsoft.com/office/drawing/2014/main" id="{618F778D-8FCA-49D5-A820-1A0F2915EE79}"/>
              </a:ext>
            </a:extLst>
          </p:cNvPr>
          <p:cNvSpPr>
            <a:spLocks noGrp="1"/>
          </p:cNvSpPr>
          <p:nvPr>
            <p:ph type="body" idx="1"/>
          </p:nvPr>
        </p:nvSpPr>
        <p:spPr/>
        <p:txBody>
          <a:bodyPr/>
          <a:lstStyle/>
          <a:p>
            <a:r>
              <a:rPr lang="en-US" dirty="0"/>
              <a:t>Not enough content</a:t>
            </a:r>
          </a:p>
          <a:p>
            <a:r>
              <a:rPr lang="en-US" dirty="0"/>
              <a:t>Some camera movement issues</a:t>
            </a:r>
          </a:p>
          <a:p>
            <a:r>
              <a:rPr lang="en-US" dirty="0"/>
              <a:t>Plain background</a:t>
            </a:r>
          </a:p>
        </p:txBody>
      </p:sp>
    </p:spTree>
    <p:extLst>
      <p:ext uri="{BB962C8B-B14F-4D97-AF65-F5344CB8AC3E}">
        <p14:creationId xmlns:p14="http://schemas.microsoft.com/office/powerpoint/2010/main" val="27316876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24"/>
          <p:cNvSpPr txBox="1"/>
          <p:nvPr/>
        </p:nvSpPr>
        <p:spPr>
          <a:xfrm>
            <a:off x="2362500" y="1774875"/>
            <a:ext cx="4419000" cy="2129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dirty="0">
                <a:latin typeface="Roboto"/>
                <a:ea typeface="Roboto"/>
                <a:cs typeface="Roboto"/>
                <a:sym typeface="Roboto"/>
              </a:rPr>
              <a:t>The end.</a:t>
            </a:r>
            <a:endParaRPr dirty="0">
              <a:latin typeface="Roboto"/>
              <a:ea typeface="Roboto"/>
              <a:cs typeface="Roboto"/>
              <a:sym typeface="Roboto"/>
            </a:endParaRPr>
          </a:p>
        </p:txBody>
      </p:sp>
      <p:sp>
        <p:nvSpPr>
          <p:cNvPr id="160" name="Google Shape;160;p24"/>
          <p:cNvSpPr txBox="1"/>
          <p:nvPr/>
        </p:nvSpPr>
        <p:spPr>
          <a:xfrm>
            <a:off x="3923550" y="2158850"/>
            <a:ext cx="1296900" cy="905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dirty="0">
                <a:latin typeface="Roboto"/>
                <a:ea typeface="Roboto"/>
                <a:cs typeface="Roboto"/>
                <a:sym typeface="Roboto"/>
              </a:rPr>
              <a:t>Questions?</a:t>
            </a:r>
            <a:endParaRPr dirty="0">
              <a:latin typeface="Roboto"/>
              <a:ea typeface="Roboto"/>
              <a:cs typeface="Roboto"/>
              <a:sym typeface="Robot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1500"/>
                                          </p:stCondLst>
                                        </p:cTn>
                                        <p:tgtEl>
                                          <p:spTgt spid="159"/>
                                        </p:tgtEl>
                                        <p:attrNameLst>
                                          <p:attrName>style.visibility</p:attrName>
                                        </p:attrNameLst>
                                      </p:cBhvr>
                                      <p:to>
                                        <p:strVal val="hidden"/>
                                      </p:to>
                                    </p:set>
                                  </p:childTnLst>
                                </p:cTn>
                              </p:par>
                            </p:childTnLst>
                          </p:cTn>
                        </p:par>
                        <p:par>
                          <p:cTn id="7" fill="hold">
                            <p:stCondLst>
                              <p:cond delay="1501"/>
                            </p:stCondLst>
                            <p:childTnLst>
                              <p:par>
                                <p:cTn id="8" presetID="1" presetClass="entr" presetSubtype="0" fill="hold" nodeType="afterEffect">
                                  <p:stCondLst>
                                    <p:cond delay="0"/>
                                  </p:stCondLst>
                                  <p:childTnLst>
                                    <p:set>
                                      <p:cBhvr>
                                        <p:cTn id="9" dur="1" fill="hold">
                                          <p:stCondLst>
                                            <p:cond delay="0"/>
                                          </p:stCondLst>
                                        </p:cTn>
                                        <p:tgtEl>
                                          <p:spTgt spid="1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4"/>
          <p:cNvSpPr txBox="1">
            <a:spLocks noGrp="1"/>
          </p:cNvSpPr>
          <p:nvPr>
            <p:ph type="title"/>
          </p:nvPr>
        </p:nvSpPr>
        <p:spPr>
          <a:xfrm>
            <a:off x="265500" y="1718250"/>
            <a:ext cx="4045200" cy="170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		  Team</a:t>
            </a:r>
            <a:endParaRPr dirty="0"/>
          </a:p>
        </p:txBody>
      </p:sp>
      <p:sp>
        <p:nvSpPr>
          <p:cNvPr id="74" name="Google Shape;74;p14"/>
          <p:cNvSpPr txBox="1">
            <a:spLocks noGrp="1"/>
          </p:cNvSpPr>
          <p:nvPr>
            <p:ph type="body" idx="2"/>
          </p:nvPr>
        </p:nvSpPr>
        <p:spPr>
          <a:xfrm>
            <a:off x="4572000" y="2571750"/>
            <a:ext cx="2370000" cy="2576400"/>
          </a:xfrm>
          <a:prstGeom prst="rect">
            <a:avLst/>
          </a:prstGeom>
        </p:spPr>
        <p:txBody>
          <a:bodyPr spcFirstLastPara="1" wrap="square" lIns="91425" tIns="91425" rIns="91425" bIns="91425" anchor="ctr" anchorCtr="0">
            <a:noAutofit/>
          </a:bodyPr>
          <a:lstStyle/>
          <a:p>
            <a:pPr marL="457200" lvl="0" indent="0" algn="l" rtl="0">
              <a:spcBef>
                <a:spcPts val="0"/>
              </a:spcBef>
              <a:spcAft>
                <a:spcPts val="0"/>
              </a:spcAft>
              <a:buNone/>
            </a:pPr>
            <a:r>
              <a:rPr lang="en" u="sng" dirty="0"/>
              <a:t>Artists</a:t>
            </a:r>
            <a:endParaRPr dirty="0"/>
          </a:p>
          <a:p>
            <a:pPr marL="457200" lvl="0" indent="-342900" algn="l" rtl="0">
              <a:spcBef>
                <a:spcPts val="1600"/>
              </a:spcBef>
              <a:spcAft>
                <a:spcPts val="0"/>
              </a:spcAft>
              <a:buSzPts val="1800"/>
              <a:buChar char="●"/>
            </a:pPr>
            <a:r>
              <a:rPr lang="en" dirty="0"/>
              <a:t>Viktoria Minkova</a:t>
            </a:r>
            <a:endParaRPr dirty="0"/>
          </a:p>
          <a:p>
            <a:pPr marL="457200" lvl="0" indent="-342900" algn="l" rtl="0">
              <a:spcBef>
                <a:spcPts val="1600"/>
              </a:spcBef>
              <a:spcAft>
                <a:spcPts val="1600"/>
              </a:spcAft>
              <a:buSzPts val="1800"/>
              <a:buChar char="●"/>
            </a:pPr>
            <a:r>
              <a:rPr lang="en" dirty="0"/>
              <a:t>Valentin Georgiev</a:t>
            </a:r>
            <a:endParaRPr dirty="0"/>
          </a:p>
        </p:txBody>
      </p:sp>
      <p:sp>
        <p:nvSpPr>
          <p:cNvPr id="75" name="Google Shape;75;p14"/>
          <p:cNvSpPr txBox="1">
            <a:spLocks noGrp="1"/>
          </p:cNvSpPr>
          <p:nvPr>
            <p:ph type="body" idx="2"/>
          </p:nvPr>
        </p:nvSpPr>
        <p:spPr>
          <a:xfrm>
            <a:off x="6774000" y="2357100"/>
            <a:ext cx="2370000" cy="2576400"/>
          </a:xfrm>
          <a:prstGeom prst="rect">
            <a:avLst/>
          </a:prstGeom>
        </p:spPr>
        <p:txBody>
          <a:bodyPr spcFirstLastPara="1" wrap="square" lIns="91425" tIns="91425" rIns="91425" bIns="91425" anchor="ctr" anchorCtr="0">
            <a:noAutofit/>
          </a:bodyPr>
          <a:lstStyle/>
          <a:p>
            <a:pPr marL="457200" lvl="0" indent="0" algn="l" rtl="0">
              <a:spcBef>
                <a:spcPts val="0"/>
              </a:spcBef>
              <a:spcAft>
                <a:spcPts val="0"/>
              </a:spcAft>
              <a:buNone/>
            </a:pPr>
            <a:r>
              <a:rPr lang="en" u="sng" dirty="0"/>
              <a:t>Engineer</a:t>
            </a:r>
            <a:endParaRPr u="sng" dirty="0"/>
          </a:p>
          <a:p>
            <a:pPr marL="457200" lvl="0" indent="-342900" algn="l" rtl="0">
              <a:spcBef>
                <a:spcPts val="1600"/>
              </a:spcBef>
              <a:spcAft>
                <a:spcPts val="0"/>
              </a:spcAft>
              <a:buSzPts val="1800"/>
              <a:buChar char="●"/>
            </a:pPr>
            <a:r>
              <a:rPr lang="en" dirty="0"/>
              <a:t>Arjen ‘Big Brain’ de Aldrey</a:t>
            </a:r>
            <a:endParaRPr dirty="0"/>
          </a:p>
          <a:p>
            <a:pPr marL="457200" lvl="0" indent="0" algn="l" rtl="0">
              <a:spcBef>
                <a:spcPts val="1600"/>
              </a:spcBef>
              <a:spcAft>
                <a:spcPts val="1600"/>
              </a:spcAft>
              <a:buNone/>
            </a:pPr>
            <a:endParaRPr dirty="0"/>
          </a:p>
        </p:txBody>
      </p:sp>
      <p:sp>
        <p:nvSpPr>
          <p:cNvPr id="76" name="Google Shape;76;p14"/>
          <p:cNvSpPr txBox="1">
            <a:spLocks noGrp="1"/>
          </p:cNvSpPr>
          <p:nvPr>
            <p:ph type="body" idx="2"/>
          </p:nvPr>
        </p:nvSpPr>
        <p:spPr>
          <a:xfrm>
            <a:off x="5764875" y="375100"/>
            <a:ext cx="2370000" cy="2576400"/>
          </a:xfrm>
          <a:prstGeom prst="rect">
            <a:avLst/>
          </a:prstGeom>
        </p:spPr>
        <p:txBody>
          <a:bodyPr spcFirstLastPara="1" wrap="square" lIns="91425" tIns="91425" rIns="91425" bIns="91425" anchor="ctr" anchorCtr="0">
            <a:noAutofit/>
          </a:bodyPr>
          <a:lstStyle/>
          <a:p>
            <a:pPr marL="0" lvl="0" indent="457200" algn="l" rtl="0">
              <a:spcBef>
                <a:spcPts val="0"/>
              </a:spcBef>
              <a:spcAft>
                <a:spcPts val="0"/>
              </a:spcAft>
              <a:buNone/>
            </a:pPr>
            <a:r>
              <a:rPr lang="en" u="sng" dirty="0"/>
              <a:t>Designer</a:t>
            </a:r>
            <a:r>
              <a:rPr lang="en-US" u="sng" dirty="0"/>
              <a:t>s</a:t>
            </a:r>
            <a:endParaRPr u="sng" dirty="0"/>
          </a:p>
          <a:p>
            <a:pPr marL="457200" lvl="0" indent="-342900" algn="l" rtl="0">
              <a:spcBef>
                <a:spcPts val="1600"/>
              </a:spcBef>
              <a:spcAft>
                <a:spcPts val="0"/>
              </a:spcAft>
              <a:buSzPts val="1800"/>
              <a:buChar char="●"/>
            </a:pPr>
            <a:r>
              <a:rPr lang="en" dirty="0"/>
              <a:t>Mihai Niculescu</a:t>
            </a:r>
          </a:p>
          <a:p>
            <a:pPr marL="457200" lvl="0" indent="-342900" algn="l" rtl="0">
              <a:spcBef>
                <a:spcPts val="1600"/>
              </a:spcBef>
              <a:spcAft>
                <a:spcPts val="0"/>
              </a:spcAft>
              <a:buSzPts val="1800"/>
              <a:buChar char="●"/>
            </a:pPr>
            <a:r>
              <a:rPr lang="en" dirty="0"/>
              <a:t>Ger</a:t>
            </a:r>
            <a:r>
              <a:rPr lang="en-US" dirty="0" err="1"/>
              <a:t>ardo</a:t>
            </a:r>
            <a:r>
              <a:rPr lang="en-US" dirty="0"/>
              <a:t> </a:t>
            </a:r>
            <a:r>
              <a:rPr lang="en-US" dirty="0" err="1"/>
              <a:t>Pratico</a:t>
            </a:r>
            <a:endParaRPr dirty="0"/>
          </a:p>
          <a:p>
            <a:pPr marL="457200" lvl="0" indent="0" algn="l" rtl="0">
              <a:spcBef>
                <a:spcPts val="1600"/>
              </a:spcBef>
              <a:spcAft>
                <a:spcPts val="1600"/>
              </a:spcAft>
              <a:buNone/>
            </a:pPr>
            <a:endParaRPr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5"/>
          <p:cNvSpPr txBox="1">
            <a:spLocks noGrp="1"/>
          </p:cNvSpPr>
          <p:nvPr>
            <p:ph type="title"/>
          </p:nvPr>
        </p:nvSpPr>
        <p:spPr>
          <a:xfrm>
            <a:off x="460950" y="2065350"/>
            <a:ext cx="8222100" cy="1012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Scrum planning</a:t>
            </a:r>
            <a:endParaRPr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16"/>
          <p:cNvSpPr/>
          <p:nvPr/>
        </p:nvSpPr>
        <p:spPr>
          <a:xfrm>
            <a:off x="808238" y="2131425"/>
            <a:ext cx="2766300" cy="1005600"/>
          </a:xfrm>
          <a:prstGeom prst="chevron">
            <a:avLst>
              <a:gd name="adj" fmla="val 50000"/>
            </a:avLst>
          </a:prstGeom>
          <a:solidFill>
            <a:schemeClr val="dk1"/>
          </a:solidFill>
          <a:ln w="9525" cap="flat" cmpd="sng">
            <a:solidFill>
              <a:schemeClr val="lt1"/>
            </a:solidFill>
            <a:prstDash val="solid"/>
            <a:round/>
            <a:headEnd type="none" w="sm" len="sm"/>
            <a:tailEnd type="none" w="sm" len="sm"/>
          </a:ln>
        </p:spPr>
        <p:txBody>
          <a:bodyPr spcFirstLastPara="1" wrap="square" lIns="121875" tIns="121875" rIns="121875" bIns="121875" anchor="ctr" anchorCtr="0">
            <a:noAutofit/>
          </a:bodyPr>
          <a:lstStyle/>
          <a:p>
            <a:pPr marL="0" lvl="0" indent="0" algn="l" rtl="0">
              <a:spcBef>
                <a:spcPts val="0"/>
              </a:spcBef>
              <a:spcAft>
                <a:spcPts val="0"/>
              </a:spcAft>
              <a:buNone/>
            </a:pPr>
            <a:endParaRPr/>
          </a:p>
        </p:txBody>
      </p:sp>
      <p:sp>
        <p:nvSpPr>
          <p:cNvPr id="88" name="Google Shape;88;p16"/>
          <p:cNvSpPr txBox="1">
            <a:spLocks noGrp="1"/>
          </p:cNvSpPr>
          <p:nvPr>
            <p:ph type="body" idx="4294967295"/>
          </p:nvPr>
        </p:nvSpPr>
        <p:spPr>
          <a:xfrm>
            <a:off x="1207176" y="2316947"/>
            <a:ext cx="1774200" cy="6345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a:solidFill>
                  <a:schemeClr val="lt1"/>
                </a:solidFill>
              </a:rPr>
              <a:t>Week 1</a:t>
            </a:r>
            <a:endParaRPr>
              <a:solidFill>
                <a:schemeClr val="lt1"/>
              </a:solidFill>
            </a:endParaRPr>
          </a:p>
        </p:txBody>
      </p:sp>
      <p:grpSp>
        <p:nvGrpSpPr>
          <p:cNvPr id="89" name="Google Shape;89;p16"/>
          <p:cNvGrpSpPr/>
          <p:nvPr/>
        </p:nvGrpSpPr>
        <p:grpSpPr>
          <a:xfrm>
            <a:off x="2194270" y="1537765"/>
            <a:ext cx="198900" cy="593656"/>
            <a:chOff x="3918084" y="1610215"/>
            <a:chExt cx="198900" cy="593656"/>
          </a:xfrm>
        </p:grpSpPr>
        <p:cxnSp>
          <p:nvCxnSpPr>
            <p:cNvPr id="90" name="Google Shape;90;p16"/>
            <p:cNvCxnSpPr/>
            <p:nvPr/>
          </p:nvCxnSpPr>
          <p:spPr>
            <a:xfrm>
              <a:off x="4017546" y="1649171"/>
              <a:ext cx="0" cy="554700"/>
            </a:xfrm>
            <a:prstGeom prst="straightConnector1">
              <a:avLst/>
            </a:prstGeom>
            <a:noFill/>
            <a:ln w="9525" cap="flat" cmpd="sng">
              <a:solidFill>
                <a:schemeClr val="dk2"/>
              </a:solidFill>
              <a:prstDash val="solid"/>
              <a:round/>
              <a:headEnd type="none" w="sm" len="sm"/>
              <a:tailEnd type="none" w="sm" len="sm"/>
            </a:ln>
          </p:spPr>
        </p:cxnSp>
        <p:sp>
          <p:nvSpPr>
            <p:cNvPr id="91" name="Google Shape;91;p16"/>
            <p:cNvSpPr/>
            <p:nvPr/>
          </p:nvSpPr>
          <p:spPr>
            <a:xfrm>
              <a:off x="3918084" y="1610215"/>
              <a:ext cx="198900" cy="1989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 name="Google Shape;92;p16"/>
          <p:cNvSpPr txBox="1">
            <a:spLocks noGrp="1"/>
          </p:cNvSpPr>
          <p:nvPr>
            <p:ph type="body" idx="4294967295"/>
          </p:nvPr>
        </p:nvSpPr>
        <p:spPr>
          <a:xfrm>
            <a:off x="808244" y="382100"/>
            <a:ext cx="2242800" cy="9063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600"/>
              <a:t>Researching concepts and Fleshing out designs.</a:t>
            </a:r>
            <a:endParaRPr sz="1600"/>
          </a:p>
        </p:txBody>
      </p:sp>
      <p:sp>
        <p:nvSpPr>
          <p:cNvPr id="93" name="Google Shape;93;p16"/>
          <p:cNvSpPr/>
          <p:nvPr/>
        </p:nvSpPr>
        <p:spPr>
          <a:xfrm>
            <a:off x="3040329" y="2131425"/>
            <a:ext cx="2766300" cy="1005600"/>
          </a:xfrm>
          <a:prstGeom prst="chevron">
            <a:avLst>
              <a:gd name="adj" fmla="val 50000"/>
            </a:avLst>
          </a:prstGeom>
          <a:solidFill>
            <a:schemeClr val="dk1"/>
          </a:solidFill>
          <a:ln w="9525" cap="flat" cmpd="sng">
            <a:solidFill>
              <a:schemeClr val="lt1"/>
            </a:solidFill>
            <a:prstDash val="solid"/>
            <a:round/>
            <a:headEnd type="none" w="sm" len="sm"/>
            <a:tailEnd type="none" w="sm" len="sm"/>
          </a:ln>
        </p:spPr>
        <p:txBody>
          <a:bodyPr spcFirstLastPara="1" wrap="square" lIns="121875" tIns="121875" rIns="121875" bIns="121875" anchor="ctr" anchorCtr="0">
            <a:noAutofit/>
          </a:bodyPr>
          <a:lstStyle/>
          <a:p>
            <a:pPr marL="0" lvl="0" indent="0" algn="l" rtl="0">
              <a:spcBef>
                <a:spcPts val="0"/>
              </a:spcBef>
              <a:spcAft>
                <a:spcPts val="0"/>
              </a:spcAft>
              <a:buNone/>
            </a:pPr>
            <a:endParaRPr/>
          </a:p>
        </p:txBody>
      </p:sp>
      <p:sp>
        <p:nvSpPr>
          <p:cNvPr id="94" name="Google Shape;94;p16"/>
          <p:cNvSpPr txBox="1">
            <a:spLocks noGrp="1"/>
          </p:cNvSpPr>
          <p:nvPr>
            <p:ph type="body" idx="4294967295"/>
          </p:nvPr>
        </p:nvSpPr>
        <p:spPr>
          <a:xfrm>
            <a:off x="3431208" y="2316947"/>
            <a:ext cx="1774200" cy="6345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a:solidFill>
                  <a:schemeClr val="lt1"/>
                </a:solidFill>
              </a:rPr>
              <a:t>Week 2</a:t>
            </a:r>
            <a:endParaRPr>
              <a:solidFill>
                <a:schemeClr val="lt1"/>
              </a:solidFill>
            </a:endParaRPr>
          </a:p>
        </p:txBody>
      </p:sp>
      <p:grpSp>
        <p:nvGrpSpPr>
          <p:cNvPr id="95" name="Google Shape;95;p16"/>
          <p:cNvGrpSpPr/>
          <p:nvPr/>
        </p:nvGrpSpPr>
        <p:grpSpPr>
          <a:xfrm>
            <a:off x="4591345" y="3131758"/>
            <a:ext cx="198900" cy="593656"/>
            <a:chOff x="5958946" y="2938958"/>
            <a:chExt cx="198900" cy="593656"/>
          </a:xfrm>
        </p:grpSpPr>
        <p:cxnSp>
          <p:nvCxnSpPr>
            <p:cNvPr id="96" name="Google Shape;96;p16"/>
            <p:cNvCxnSpPr/>
            <p:nvPr/>
          </p:nvCxnSpPr>
          <p:spPr>
            <a:xfrm rot="10800000">
              <a:off x="6058409" y="2938958"/>
              <a:ext cx="0" cy="554700"/>
            </a:xfrm>
            <a:prstGeom prst="straightConnector1">
              <a:avLst/>
            </a:prstGeom>
            <a:noFill/>
            <a:ln w="9525" cap="flat" cmpd="sng">
              <a:solidFill>
                <a:schemeClr val="dk2"/>
              </a:solidFill>
              <a:prstDash val="solid"/>
              <a:round/>
              <a:headEnd type="none" w="sm" len="sm"/>
              <a:tailEnd type="none" w="sm" len="sm"/>
            </a:ln>
          </p:spPr>
        </p:cxnSp>
        <p:sp>
          <p:nvSpPr>
            <p:cNvPr id="97" name="Google Shape;97;p16"/>
            <p:cNvSpPr/>
            <p:nvPr/>
          </p:nvSpPr>
          <p:spPr>
            <a:xfrm rot="10800000" flipH="1">
              <a:off x="5958946" y="3333714"/>
              <a:ext cx="198900" cy="1989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 name="Google Shape;98;p16"/>
          <p:cNvSpPr txBox="1">
            <a:spLocks noGrp="1"/>
          </p:cNvSpPr>
          <p:nvPr>
            <p:ph type="body" idx="4294967295"/>
          </p:nvPr>
        </p:nvSpPr>
        <p:spPr>
          <a:xfrm>
            <a:off x="3302077" y="3905725"/>
            <a:ext cx="2242800" cy="9063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600"/>
              <a:t>Testing concept and Producing game.</a:t>
            </a:r>
            <a:endParaRPr sz="1600"/>
          </a:p>
        </p:txBody>
      </p:sp>
      <p:sp>
        <p:nvSpPr>
          <p:cNvPr id="99" name="Google Shape;99;p16"/>
          <p:cNvSpPr/>
          <p:nvPr/>
        </p:nvSpPr>
        <p:spPr>
          <a:xfrm>
            <a:off x="5272420" y="2131425"/>
            <a:ext cx="2766300" cy="1005600"/>
          </a:xfrm>
          <a:prstGeom prst="chevron">
            <a:avLst>
              <a:gd name="adj" fmla="val 50000"/>
            </a:avLst>
          </a:prstGeom>
          <a:solidFill>
            <a:schemeClr val="dk1"/>
          </a:solidFill>
          <a:ln w="9525" cap="flat" cmpd="sng">
            <a:solidFill>
              <a:schemeClr val="lt1"/>
            </a:solidFill>
            <a:prstDash val="solid"/>
            <a:round/>
            <a:headEnd type="none" w="sm" len="sm"/>
            <a:tailEnd type="none" w="sm" len="sm"/>
          </a:ln>
        </p:spPr>
        <p:txBody>
          <a:bodyPr spcFirstLastPara="1" wrap="square" lIns="121875" tIns="121875" rIns="121875" bIns="121875" anchor="ctr" anchorCtr="0">
            <a:noAutofit/>
          </a:bodyPr>
          <a:lstStyle/>
          <a:p>
            <a:pPr marL="0" lvl="0" indent="0" algn="l" rtl="0">
              <a:spcBef>
                <a:spcPts val="0"/>
              </a:spcBef>
              <a:spcAft>
                <a:spcPts val="0"/>
              </a:spcAft>
              <a:buNone/>
            </a:pPr>
            <a:endParaRPr/>
          </a:p>
        </p:txBody>
      </p:sp>
      <p:sp>
        <p:nvSpPr>
          <p:cNvPr id="100" name="Google Shape;100;p16"/>
          <p:cNvSpPr txBox="1">
            <a:spLocks noGrp="1"/>
          </p:cNvSpPr>
          <p:nvPr>
            <p:ph type="body" idx="4294967295"/>
          </p:nvPr>
        </p:nvSpPr>
        <p:spPr>
          <a:xfrm>
            <a:off x="5717104" y="2316947"/>
            <a:ext cx="1774200" cy="6345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a:solidFill>
                  <a:schemeClr val="lt1"/>
                </a:solidFill>
              </a:rPr>
              <a:t>Week 3</a:t>
            </a:r>
            <a:endParaRPr>
              <a:solidFill>
                <a:schemeClr val="lt1"/>
              </a:solidFill>
            </a:endParaRPr>
          </a:p>
        </p:txBody>
      </p:sp>
      <p:grpSp>
        <p:nvGrpSpPr>
          <p:cNvPr id="101" name="Google Shape;101;p16"/>
          <p:cNvGrpSpPr/>
          <p:nvPr/>
        </p:nvGrpSpPr>
        <p:grpSpPr>
          <a:xfrm>
            <a:off x="6504745" y="1537765"/>
            <a:ext cx="198900" cy="593656"/>
            <a:chOff x="3918084" y="1610215"/>
            <a:chExt cx="198900" cy="593656"/>
          </a:xfrm>
        </p:grpSpPr>
        <p:cxnSp>
          <p:nvCxnSpPr>
            <p:cNvPr id="102" name="Google Shape;102;p16"/>
            <p:cNvCxnSpPr/>
            <p:nvPr/>
          </p:nvCxnSpPr>
          <p:spPr>
            <a:xfrm>
              <a:off x="4017546" y="1649171"/>
              <a:ext cx="0" cy="554700"/>
            </a:xfrm>
            <a:prstGeom prst="straightConnector1">
              <a:avLst/>
            </a:prstGeom>
            <a:noFill/>
            <a:ln w="9525" cap="flat" cmpd="sng">
              <a:solidFill>
                <a:schemeClr val="dk2"/>
              </a:solidFill>
              <a:prstDash val="solid"/>
              <a:round/>
              <a:headEnd type="none" w="sm" len="sm"/>
              <a:tailEnd type="none" w="sm" len="sm"/>
            </a:ln>
          </p:spPr>
        </p:cxnSp>
        <p:sp>
          <p:nvSpPr>
            <p:cNvPr id="103" name="Google Shape;103;p16"/>
            <p:cNvSpPr/>
            <p:nvPr/>
          </p:nvSpPr>
          <p:spPr>
            <a:xfrm>
              <a:off x="3918084" y="1610215"/>
              <a:ext cx="198900" cy="1989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4" name="Google Shape;104;p16"/>
          <p:cNvSpPr txBox="1">
            <a:spLocks noGrp="1"/>
          </p:cNvSpPr>
          <p:nvPr>
            <p:ph type="body" idx="4294967295"/>
          </p:nvPr>
        </p:nvSpPr>
        <p:spPr>
          <a:xfrm>
            <a:off x="5730429" y="382100"/>
            <a:ext cx="2242800" cy="9063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600"/>
              <a:t>Polishing game and Produce marketing items.</a:t>
            </a:r>
            <a:endParaRPr sz="16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7"/>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Campaign</a:t>
            </a:r>
            <a:endParaRPr/>
          </a:p>
        </p:txBody>
      </p:sp>
      <p:sp>
        <p:nvSpPr>
          <p:cNvPr id="110" name="Google Shape;110;p17"/>
          <p:cNvSpPr txBox="1">
            <a:spLocks noGrp="1"/>
          </p:cNvSpPr>
          <p:nvPr>
            <p:ph type="body" idx="1"/>
          </p:nvPr>
        </p:nvSpPr>
        <p:spPr>
          <a:xfrm>
            <a:off x="471900" y="1919075"/>
            <a:ext cx="8222100" cy="271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Shelter Pet Project</a:t>
            </a:r>
            <a:endParaRPr/>
          </a:p>
          <a:p>
            <a:pPr marL="457200" lvl="0" indent="457200" algn="l" rtl="0">
              <a:spcBef>
                <a:spcPts val="1600"/>
              </a:spcBef>
              <a:spcAft>
                <a:spcPts val="1600"/>
              </a:spcAft>
              <a:buNone/>
            </a:pPr>
            <a:r>
              <a:rPr lang="en"/>
              <a:t>“</a:t>
            </a:r>
            <a:r>
              <a:rPr lang="en" sz="1200">
                <a:solidFill>
                  <a:srgbClr val="666666"/>
                </a:solidFill>
                <a:latin typeface="Arial"/>
                <a:ea typeface="Arial"/>
                <a:cs typeface="Arial"/>
                <a:sym typeface="Arial"/>
              </a:rPr>
              <a:t>Our goal is to make shelters the first place potential adopters turn when looking to get a new pet, ensuring that all healthy and treatable pets find loving homes. We do this by breaking down misconceptions surrounding shelter pets and celebrating the unique bond between every shelter pet and parent.”</a:t>
            </a:r>
            <a:br>
              <a:rPr lang="en"/>
            </a:br>
            <a:r>
              <a:rPr lang="en"/>
              <a:t>	</a:t>
            </a:r>
            <a:endParaRPr/>
          </a:p>
        </p:txBody>
      </p:sp>
      <p:sp>
        <p:nvSpPr>
          <p:cNvPr id="111" name="Google Shape;111;p17"/>
          <p:cNvSpPr txBox="1"/>
          <p:nvPr/>
        </p:nvSpPr>
        <p:spPr>
          <a:xfrm>
            <a:off x="954700" y="2439125"/>
            <a:ext cx="7445100" cy="947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Roboto"/>
              <a:ea typeface="Roboto"/>
              <a:cs typeface="Roboto"/>
              <a:sym typeface="Roboto"/>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C7984-2AE4-420B-B16D-AABC498A8AEA}"/>
              </a:ext>
            </a:extLst>
          </p:cNvPr>
          <p:cNvSpPr>
            <a:spLocks noGrp="1"/>
          </p:cNvSpPr>
          <p:nvPr>
            <p:ph type="title"/>
          </p:nvPr>
        </p:nvSpPr>
        <p:spPr/>
        <p:txBody>
          <a:bodyPr/>
          <a:lstStyle/>
          <a:p>
            <a:r>
              <a:rPr lang="en-US" dirty="0"/>
              <a:t>Game Rules</a:t>
            </a:r>
          </a:p>
        </p:txBody>
      </p:sp>
      <p:sp>
        <p:nvSpPr>
          <p:cNvPr id="3" name="Subtitle 2">
            <a:extLst>
              <a:ext uri="{FF2B5EF4-FFF2-40B4-BE49-F238E27FC236}">
                <a16:creationId xmlns:a16="http://schemas.microsoft.com/office/drawing/2014/main" id="{5156DCB7-1D24-42D2-8D06-4140BA84DA33}"/>
              </a:ext>
            </a:extLst>
          </p:cNvPr>
          <p:cNvSpPr>
            <a:spLocks noGrp="1"/>
          </p:cNvSpPr>
          <p:nvPr>
            <p:ph type="subTitle" idx="1"/>
          </p:nvPr>
        </p:nvSpPr>
        <p:spPr/>
        <p:txBody>
          <a:bodyPr/>
          <a:lstStyle/>
          <a:p>
            <a:endParaRPr lang="en-US"/>
          </a:p>
        </p:txBody>
      </p:sp>
      <p:sp>
        <p:nvSpPr>
          <p:cNvPr id="4" name="Text Placeholder 3">
            <a:extLst>
              <a:ext uri="{FF2B5EF4-FFF2-40B4-BE49-F238E27FC236}">
                <a16:creationId xmlns:a16="http://schemas.microsoft.com/office/drawing/2014/main" id="{17399E1F-C584-49E3-8335-7A56E950935A}"/>
              </a:ext>
            </a:extLst>
          </p:cNvPr>
          <p:cNvSpPr>
            <a:spLocks noGrp="1"/>
          </p:cNvSpPr>
          <p:nvPr>
            <p:ph type="body" idx="2"/>
          </p:nvPr>
        </p:nvSpPr>
        <p:spPr/>
        <p:txBody>
          <a:bodyPr/>
          <a:lstStyle/>
          <a:p>
            <a:endParaRPr lang="en-US"/>
          </a:p>
        </p:txBody>
      </p:sp>
      <p:pic>
        <p:nvPicPr>
          <p:cNvPr id="6" name="Picture 5">
            <a:extLst>
              <a:ext uri="{FF2B5EF4-FFF2-40B4-BE49-F238E27FC236}">
                <a16:creationId xmlns:a16="http://schemas.microsoft.com/office/drawing/2014/main" id="{390718C1-6F14-478B-84DF-E5B84A00CB3D}"/>
              </a:ext>
            </a:extLst>
          </p:cNvPr>
          <p:cNvPicPr>
            <a:picLocks noChangeAspect="1"/>
          </p:cNvPicPr>
          <p:nvPr/>
        </p:nvPicPr>
        <p:blipFill>
          <a:blip r:embed="rId2"/>
          <a:stretch>
            <a:fillRect/>
          </a:stretch>
        </p:blipFill>
        <p:spPr>
          <a:xfrm>
            <a:off x="4000500" y="0"/>
            <a:ext cx="5143500" cy="5143500"/>
          </a:xfrm>
          <a:prstGeom prst="rect">
            <a:avLst/>
          </a:prstGeom>
        </p:spPr>
      </p:pic>
    </p:spTree>
    <p:extLst>
      <p:ext uri="{BB962C8B-B14F-4D97-AF65-F5344CB8AC3E}">
        <p14:creationId xmlns:p14="http://schemas.microsoft.com/office/powerpoint/2010/main" val="34320909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endParaRPr lang="en-US"/>
          </a:p>
        </p:txBody>
      </p:sp>
      <p:pic>
        <p:nvPicPr>
          <p:cNvPr id="38914" name="Picture 2" descr="PlType.png"/>
          <p:cNvPicPr>
            <a:picLocks noChangeAspect="1" noChangeArrowheads="1"/>
          </p:cNvPicPr>
          <p:nvPr/>
        </p:nvPicPr>
        <p:blipFill>
          <a:blip r:embed="rId2"/>
          <a:srcRect/>
          <a:stretch>
            <a:fillRect/>
          </a:stretch>
        </p:blipFill>
        <p:spPr bwMode="auto">
          <a:xfrm>
            <a:off x="2014122" y="-21097"/>
            <a:ext cx="5595368" cy="5297290"/>
          </a:xfrm>
          <a:prstGeom prst="rect">
            <a:avLst/>
          </a:prstGeom>
          <a:noFill/>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21"/>
          <p:cNvSpPr txBox="1">
            <a:spLocks noGrp="1"/>
          </p:cNvSpPr>
          <p:nvPr>
            <p:ph type="title"/>
          </p:nvPr>
        </p:nvSpPr>
        <p:spPr>
          <a:xfrm>
            <a:off x="226078" y="357800"/>
            <a:ext cx="2808000" cy="953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Style-sheet</a:t>
            </a:r>
            <a:endParaRPr/>
          </a:p>
        </p:txBody>
      </p:sp>
      <p:sp>
        <p:nvSpPr>
          <p:cNvPr id="141" name="Google Shape;141;p21"/>
          <p:cNvSpPr txBox="1">
            <a:spLocks noGrp="1"/>
          </p:cNvSpPr>
          <p:nvPr>
            <p:ph type="body" idx="1"/>
          </p:nvPr>
        </p:nvSpPr>
        <p:spPr>
          <a:xfrm>
            <a:off x="226075" y="1465800"/>
            <a:ext cx="2808000" cy="3163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3" name="Picture 2">
            <a:extLst>
              <a:ext uri="{FF2B5EF4-FFF2-40B4-BE49-F238E27FC236}">
                <a16:creationId xmlns:a16="http://schemas.microsoft.com/office/drawing/2014/main" id="{6C3F4708-5C69-4A52-B10D-7B78D73041AD}"/>
              </a:ext>
            </a:extLst>
          </p:cNvPr>
          <p:cNvPicPr>
            <a:picLocks noChangeAspect="1"/>
          </p:cNvPicPr>
          <p:nvPr/>
        </p:nvPicPr>
        <p:blipFill>
          <a:blip r:embed="rId3"/>
          <a:stretch>
            <a:fillRect/>
          </a:stretch>
        </p:blipFill>
        <p:spPr>
          <a:xfrm>
            <a:off x="3728844" y="357800"/>
            <a:ext cx="4983490" cy="453238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22"/>
          <p:cNvSpPr txBox="1">
            <a:spLocks noGrp="1"/>
          </p:cNvSpPr>
          <p:nvPr>
            <p:ph type="title"/>
          </p:nvPr>
        </p:nvSpPr>
        <p:spPr>
          <a:xfrm>
            <a:off x="226078" y="357800"/>
            <a:ext cx="2808000" cy="953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Moodboard</a:t>
            </a:r>
            <a:endParaRPr/>
          </a:p>
        </p:txBody>
      </p:sp>
      <p:sp>
        <p:nvSpPr>
          <p:cNvPr id="147" name="Google Shape;147;p22"/>
          <p:cNvSpPr txBox="1">
            <a:spLocks noGrp="1"/>
          </p:cNvSpPr>
          <p:nvPr>
            <p:ph type="body" idx="1"/>
          </p:nvPr>
        </p:nvSpPr>
        <p:spPr>
          <a:xfrm>
            <a:off x="226075" y="1465800"/>
            <a:ext cx="2808000" cy="3163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148" name="Google Shape;148;p22"/>
          <p:cNvPicPr preferRelativeResize="0"/>
          <p:nvPr/>
        </p:nvPicPr>
        <p:blipFill>
          <a:blip r:embed="rId3">
            <a:alphaModFix/>
          </a:blip>
          <a:stretch>
            <a:fillRect/>
          </a:stretch>
        </p:blipFill>
        <p:spPr>
          <a:xfrm>
            <a:off x="3890774" y="408888"/>
            <a:ext cx="4756824" cy="4325726"/>
          </a:xfrm>
          <a:prstGeom prst="rect">
            <a:avLst/>
          </a:prstGeom>
          <a:noFill/>
          <a:ln>
            <a:noFill/>
          </a:ln>
        </p:spPr>
      </p:pic>
    </p:spTree>
  </p:cSld>
  <p:clrMapOvr>
    <a:masterClrMapping/>
  </p:clrMapOvr>
</p:sld>
</file>

<file path=ppt/theme/theme1.xml><?xml version="1.0" encoding="utf-8"?>
<a:theme xmlns:a="http://schemas.openxmlformats.org/drawingml/2006/main"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102</TotalTime>
  <Words>129</Words>
  <Application>Microsoft Office PowerPoint</Application>
  <PresentationFormat>On-screen Show (16:9)</PresentationFormat>
  <Paragraphs>31</Paragraphs>
  <Slides>15</Slides>
  <Notes>11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15</vt:i4>
      </vt:variant>
    </vt:vector>
  </HeadingPairs>
  <TitlesOfParts>
    <vt:vector size="18" baseType="lpstr">
      <vt:lpstr>Roboto</vt:lpstr>
      <vt:lpstr>Arial</vt:lpstr>
      <vt:lpstr>Material</vt:lpstr>
      <vt:lpstr>PowerPoint Presentation</vt:lpstr>
      <vt:lpstr>    Team</vt:lpstr>
      <vt:lpstr>Scrum planning</vt:lpstr>
      <vt:lpstr>PowerPoint Presentation</vt:lpstr>
      <vt:lpstr>Campaign</vt:lpstr>
      <vt:lpstr>Game Rules</vt:lpstr>
      <vt:lpstr>PowerPoint Presentation</vt:lpstr>
      <vt:lpstr>Style-sheet</vt:lpstr>
      <vt:lpstr>Moodboard</vt:lpstr>
      <vt:lpstr>UI</vt:lpstr>
      <vt:lpstr>PowerPoint Presentation</vt:lpstr>
      <vt:lpstr>Assets</vt:lpstr>
      <vt:lpstr>Storyboard</vt:lpstr>
      <vt:lpstr>Play-testing</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Vic</dc:creator>
  <cp:lastModifiedBy>Arjen de Aldrey</cp:lastModifiedBy>
  <cp:revision>13</cp:revision>
  <dcterms:modified xsi:type="dcterms:W3CDTF">2019-09-12T22:25:59Z</dcterms:modified>
</cp:coreProperties>
</file>